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75" r:id="rId2"/>
    <p:sldId id="257" r:id="rId3"/>
    <p:sldId id="268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5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87632"/>
    <a:srgbClr val="FF33CC"/>
    <a:srgbClr val="FFCCFF"/>
    <a:srgbClr val="99FF99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A7824-206F-4D19-81E3-19364C3ABBA7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D8F89-8B3B-47EA-B562-44C9500ECC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64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8F5A-586F-4BCC-A680-89C7AD4F123E}" type="datetimeFigureOut">
              <a:rPr lang="ru-RU" smtClean="0"/>
              <a:pPr/>
              <a:t>24.01.2015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72029-3439-4AF3-9FD7-C210BC72CD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mmentnation.com/hotlinks/chartreuse_indented_circles_background_seamless.jpg" TargetMode="External"/><Relationship Id="rId13" Type="http://schemas.openxmlformats.org/officeDocument/2006/relationships/hyperlink" Target="http://easyen.ru/load/metodika/k_prezentacijam/shablony_23_fevralja_ii/277-1-0-25811" TargetMode="External"/><Relationship Id="rId3" Type="http://schemas.openxmlformats.org/officeDocument/2006/relationships/hyperlink" Target="http://www.igraza.ru/otech.html" TargetMode="External"/><Relationship Id="rId7" Type="http://schemas.openxmlformats.org/officeDocument/2006/relationships/hyperlink" Target="http://img1.liveinternet.ru/images/attach/c/2/74/69/74069691_ea80a2eb837f.jpg" TargetMode="External"/><Relationship Id="rId12" Type="http://schemas.openxmlformats.org/officeDocument/2006/relationships/hyperlink" Target="http://www.clipartpal.com/_thumbs/pd/holiday/christmas/shooting_star.png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g0.liveinternet.ru/images/attach/c/4/81/96/81096078_7bb2b8da8e3a.png" TargetMode="External"/><Relationship Id="rId11" Type="http://schemas.openxmlformats.org/officeDocument/2006/relationships/hyperlink" Target="http://funforkids.ru/pictures/carnation/carnation01.gif" TargetMode="External"/><Relationship Id="rId5" Type="http://schemas.openxmlformats.org/officeDocument/2006/relationships/hyperlink" Target="http://cadel.ru/sites/default/files/23.jpg" TargetMode="External"/><Relationship Id="rId10" Type="http://schemas.openxmlformats.org/officeDocument/2006/relationships/hyperlink" Target="http://www.freelancejob.ru/upload/519/14917860087007.jpg" TargetMode="External"/><Relationship Id="rId4" Type="http://schemas.openxmlformats.org/officeDocument/2006/relationships/hyperlink" Target="http://img-fotki.yandex.ru/get/5503/cool-iarina.1b/0_56df8_4713fbce_XL" TargetMode="External"/><Relationship Id="rId9" Type="http://schemas.openxmlformats.org/officeDocument/2006/relationships/hyperlink" Target="http://www.freelancejob.ru/upload/218/8527158107608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92"/>
            </a:avLst>
          </a:prstGeom>
          <a:solidFill>
            <a:srgbClr val="7030A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0"/>
            <a:bevelB w="1143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71670" y="1500174"/>
            <a:ext cx="5000660" cy="1928826"/>
          </a:xfrm>
          <a:prstGeom prst="rect">
            <a:avLst/>
          </a:prstGeom>
          <a:noFill/>
        </p:spPr>
        <p:txBody>
          <a:bodyPr wrap="none" rtlCol="0">
            <a:prstTxWarp prst="textPlain">
              <a:avLst>
                <a:gd name="adj" fmla="val 49769"/>
              </a:avLst>
            </a:prstTxWarp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      </a:t>
            </a: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 Викторина</a:t>
            </a: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  </a:t>
            </a:r>
            <a:endParaRPr lang="ru-RU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ru-RU" b="1" dirty="0" smtClean="0">
                <a:solidFill>
                  <a:srgbClr val="FF33CC"/>
                </a:solidFill>
                <a:latin typeface="Comic Sans MS" pitchFamily="66" charset="0"/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«23 февраля»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7929586" y="6215082"/>
            <a:ext cx="785818" cy="413194"/>
          </a:xfrm>
          <a:prstGeom prst="rightArrow">
            <a:avLst/>
          </a:prstGeom>
          <a:solidFill>
            <a:srgbClr val="087632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сведения 4">
            <a:hlinkClick r:id="rId4" action="ppaction://hlinksldjump" highlightClick="1"/>
          </p:cNvPr>
          <p:cNvSpPr/>
          <p:nvPr/>
        </p:nvSpPr>
        <p:spPr>
          <a:xfrm>
            <a:off x="214282" y="6215082"/>
            <a:ext cx="571504" cy="428628"/>
          </a:xfrm>
          <a:prstGeom prst="actionButtonInformation">
            <a:avLst/>
          </a:prstGeom>
          <a:solidFill>
            <a:srgbClr val="087632"/>
          </a:solidFill>
          <a:ln w="635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000364" y="5000636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     Автор-Костенко Наталья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             Владимировна,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учитель начальных классов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снайпер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Стрелок, владеющий искусством меткой стрельбы? 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якорь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Приспособление, удерживающее судно при стоянке.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4480" y="928670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танк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называется гусеничная военная машина?</a:t>
            </a:r>
            <a:r>
              <a:rPr lang="ru-RU" sz="3600" dirty="0" smtClean="0"/>
              <a:t>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магазин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называется трубка для патронов в автомате?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тельняшка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Назовите самую распространённую среди моряков одежду.</a:t>
            </a:r>
            <a:r>
              <a:rPr lang="ru-RU" sz="3600" dirty="0" smtClean="0"/>
              <a:t>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928670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противогаз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С помощью какого приспособления можно защититься от ядовитых газов?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каски фуражки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пилотки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Какие головные уборы носят солдаты?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4480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штык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называется колющее оружие, прикрепляемое к стволу винтовки?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сапёры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«Проверено- мин нет». Кто делает такие надписи?</a:t>
            </a:r>
            <a:r>
              <a:rPr lang="ru-RU" sz="3600" dirty="0" smtClean="0"/>
              <a:t>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4480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В Москве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каком советском городе состоялся первый парад Победы?</a:t>
            </a:r>
            <a:r>
              <a:rPr lang="ru-RU" sz="3600" dirty="0" smtClean="0"/>
              <a:t>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57356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" action="ppaction://hlinkshowjump?jump=endshow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192"/>
            </a:avLst>
          </a:prstGeom>
          <a:solidFill>
            <a:srgbClr val="7030A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0"/>
            <a:bevelB w="1143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428604"/>
            <a:ext cx="2612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   Ребята</a:t>
            </a:r>
            <a:r>
              <a:rPr lang="ru-RU" sz="4800" b="1" dirty="0" smtClean="0">
                <a:solidFill>
                  <a:srgbClr val="C00000"/>
                </a:solidFill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224" y="1214422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     </a:t>
            </a:r>
            <a:r>
              <a:rPr lang="ru-RU" sz="3200" b="1" dirty="0" smtClean="0">
                <a:solidFill>
                  <a:srgbClr val="002060"/>
                </a:solidFill>
              </a:rPr>
              <a:t>Ответьте на вопросы викторины.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Чтобы узнать правильный ответ-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нажимай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Для </a:t>
            </a:r>
            <a:r>
              <a:rPr lang="ru-RU" sz="3200" b="1" dirty="0" smtClean="0">
                <a:solidFill>
                  <a:srgbClr val="002060"/>
                </a:solidFill>
              </a:rPr>
              <a:t>перехода на </a:t>
            </a:r>
            <a:r>
              <a:rPr lang="ru-RU" sz="3200" b="1" dirty="0" smtClean="0">
                <a:solidFill>
                  <a:srgbClr val="002060"/>
                </a:solidFill>
              </a:rPr>
              <a:t>следующий </a:t>
            </a:r>
            <a:r>
              <a:rPr lang="ru-RU" sz="3200" b="1" dirty="0" smtClean="0">
                <a:solidFill>
                  <a:srgbClr val="002060"/>
                </a:solidFill>
              </a:rPr>
              <a:t>слайд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нажимайте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hlinkClick r:id="rId2" action="ppaction://hlinksldjump"/>
          </p:cNvPr>
          <p:cNvSpPr txBox="1"/>
          <p:nvPr/>
        </p:nvSpPr>
        <p:spPr>
          <a:xfrm>
            <a:off x="2857488" y="5143512"/>
            <a:ext cx="3777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>
                  <a:solidFill>
                    <a:srgbClr val="FFC000"/>
                  </a:solidFill>
                </a:ln>
                <a:solidFill>
                  <a:srgbClr val="7030A0"/>
                </a:solidFill>
              </a:rPr>
              <a:t>Начать </a:t>
            </a:r>
            <a:r>
              <a:rPr lang="ru-RU" sz="3600" b="1" dirty="0" smtClean="0">
                <a:ln>
                  <a:solidFill>
                    <a:srgbClr val="FFC000"/>
                  </a:solidFill>
                </a:ln>
                <a:solidFill>
                  <a:srgbClr val="7030A0"/>
                </a:solidFill>
              </a:rPr>
              <a:t>викторину</a:t>
            </a:r>
            <a:endParaRPr lang="ru-RU" sz="3600" b="1" dirty="0">
              <a:ln>
                <a:solidFill>
                  <a:srgbClr val="FFC000"/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28926" y="2428868"/>
            <a:ext cx="2071702" cy="642942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2060"/>
                </a:solidFill>
              </a:rPr>
              <a:t>Какому русскому полководцу принадлежит знаменитая фраза: «Тяжело в учении, легко в бою»?</a:t>
            </a:r>
            <a:r>
              <a:rPr lang="ru-RU" sz="1000" dirty="0" smtClean="0"/>
              <a:t> </a:t>
            </a:r>
            <a:endParaRPr lang="ru-RU" sz="10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10" name="5-конечная звезда 9">
            <a:hlinkClick r:id="rId3" action="ppaction://hlinksldjump"/>
          </p:cNvPr>
          <p:cNvSpPr/>
          <p:nvPr/>
        </p:nvSpPr>
        <p:spPr>
          <a:xfrm>
            <a:off x="3286116" y="3714752"/>
            <a:ext cx="642942" cy="571504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0298" y="428604"/>
            <a:ext cx="374441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Интернет-ресурсы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143900" y="5572140"/>
            <a:ext cx="648072" cy="538360"/>
          </a:xfrm>
          <a:prstGeom prst="actionButtonReturn">
            <a:avLst/>
          </a:prstGeom>
          <a:solidFill>
            <a:srgbClr val="087632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1000108"/>
            <a:ext cx="807249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www.igraza.ru/otech.html</a:t>
            </a:r>
            <a:r>
              <a:rPr lang="ru-RU" dirty="0" smtClean="0"/>
              <a:t> -викторина</a:t>
            </a:r>
          </a:p>
          <a:p>
            <a:r>
              <a:rPr lang="en-US" dirty="0" smtClean="0">
                <a:hlinkClick r:id="rId4"/>
              </a:rPr>
              <a:t>http://img-fotki.yandex.ru/get/5503/cool-iarina.1b/0_56df8_4713fbce_XL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5"/>
              </a:rPr>
              <a:t>http://cadel.ru/sites/default/files/23.jpg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6"/>
              </a:rPr>
              <a:t>http://img0.liveinternet.ru/images/attach/c/4/81/96/81096078_7bb2b8da8e3a.png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7"/>
              </a:rPr>
              <a:t>http://img1.liveinternet.ru/images/attach/c/2/74/69/74069691_ea80a2eb837f.jpg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8"/>
              </a:rPr>
              <a:t>http://www.commentnation.com/hotlinks/chartreuse_indented_circles_background_seamless.jpg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9"/>
              </a:rPr>
              <a:t>http://www.freelancejob.ru/upload/218/8527158107608.jpg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10"/>
              </a:rPr>
              <a:t>http://www.freelancejob.ru/upload/519/14917860087007.jpg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11"/>
              </a:rPr>
              <a:t>http://funforkids.ru/pictures/carnation/carnation01.gif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12"/>
              </a:rPr>
              <a:t>http://www.clipartpal.com/_thumbs/pd/holiday/christmas/shooting_star.png</a:t>
            </a:r>
            <a:r>
              <a:rPr lang="ru-RU" dirty="0" smtClean="0"/>
              <a:t> 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071942"/>
            <a:ext cx="7643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3"/>
              </a:rPr>
              <a:t>http://</a:t>
            </a:r>
            <a:r>
              <a:rPr lang="en-US" dirty="0" smtClean="0">
                <a:hlinkClick r:id="rId13"/>
              </a:rPr>
              <a:t>easyen.ru/load/metodika/k_prezentacijam/shablony_23_fevralja_ii/277-1-0-25811</a:t>
            </a:r>
            <a:r>
              <a:rPr lang="ru-RU" dirty="0" smtClean="0"/>
              <a:t> -шаблон презентации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43174" y="478632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Шаблон выполнен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учителем  иностранного языка</a:t>
            </a:r>
          </a:p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МОУ СОШ №1 г. Камешково</a:t>
            </a:r>
          </a:p>
          <a:p>
            <a:pPr algn="ctr"/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Шахториной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</a:rPr>
              <a:t> О. В.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559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А.В.Суворову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14480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Какому русскому полководцу принадлежит знаменитая фраза: «Тяжело в учении, легко в бою»?</a:t>
            </a:r>
            <a:r>
              <a:rPr lang="ru-RU" sz="2800" dirty="0" smtClean="0"/>
              <a:t> </a:t>
            </a:r>
            <a:endParaRPr lang="ru-RU" sz="28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3042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погоны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называются наплечные знаки в русской армии </a:t>
            </a:r>
            <a:r>
              <a:rPr lang="ru-RU" sz="3600" b="1" dirty="0" smtClean="0">
                <a:solidFill>
                  <a:srgbClr val="002060"/>
                </a:solidFill>
              </a:rPr>
              <a:t>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928670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капитан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называют человека, который управляет судном?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4480" y="928670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юнга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называют молодого матроса на судне?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казарма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называется здание, в котором живут солдаты?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штурвал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Рулевое колесо, с помощью которого управляют кораблём.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85918" y="1000108"/>
            <a:ext cx="6000792" cy="3309518"/>
          </a:xfrm>
          <a:prstGeom prst="roundRect">
            <a:avLst/>
          </a:prstGeom>
          <a:solidFill>
            <a:srgbClr val="FFCCFF">
              <a:alpha val="75686"/>
            </a:srgbClr>
          </a:solidFill>
          <a:ln w="31750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952500"/>
            <a:bevelB w="88900" h="9588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Bookman Old Style" pitchFamily="18" charset="0"/>
              </a:rPr>
              <a:t>атака</a:t>
            </a:r>
            <a:endParaRPr lang="ru-RU" sz="6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rgbClr val="99CCFF"/>
          </a:solidFill>
          <a:ln w="28575">
            <a:solidFill>
              <a:srgbClr val="C0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69850" contourW="50800">
            <a:bevelT w="190500"/>
            <a:bevelB w="88900" h="133350"/>
            <a:contourClr>
              <a:schemeClr val="tx2">
                <a:lumMod val="60000"/>
                <a:lumOff val="4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Как называется стремительное наступление войск?</a:t>
            </a:r>
            <a:r>
              <a:rPr lang="ru-RU" sz="3600" dirty="0" smtClean="0"/>
              <a:t> 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85918" y="1000108"/>
            <a:ext cx="6000792" cy="328614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000" dirty="0">
              <a:latin typeface="Bookman Old Style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7929586" y="5143512"/>
            <a:ext cx="914400" cy="914400"/>
          </a:xfrm>
          <a:prstGeom prst="star5">
            <a:avLst/>
          </a:prstGeom>
          <a:solidFill>
            <a:srgbClr val="FF0000"/>
          </a:solidFill>
          <a:effectLst>
            <a:outerShdw blurRad="50800" dist="50800" dir="5400000" algn="ctr" rotWithShape="0">
              <a:srgbClr val="7030A0"/>
            </a:outerShdw>
          </a:effectLst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8172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278</Words>
  <Application>Microsoft Office PowerPoint</Application>
  <PresentationFormat>Экран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User</cp:lastModifiedBy>
  <cp:revision>76</cp:revision>
  <dcterms:created xsi:type="dcterms:W3CDTF">2010-11-17T07:51:36Z</dcterms:created>
  <dcterms:modified xsi:type="dcterms:W3CDTF">2015-01-24T11:46:41Z</dcterms:modified>
</cp:coreProperties>
</file>